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198C4-10BB-1ECB-3382-B63098A23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5ADE5-19B3-7C94-B548-AD3060A9B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2A3C6-4A46-E559-E7C5-B273E9BF0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BD66-21F7-45F2-BC7E-0FC523DEBEFC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01ABB-B1DC-0FF2-F720-14014B9EA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F5E7B-F79D-B4D6-A6A7-1171735ED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CFF6-7383-436A-A7B1-DCC2182F4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64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BD1DE-DEBB-083B-56EB-791DD4F57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C5824E-DC02-B88D-E620-DBBC07E7FC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0380E-FA7B-1E15-FE48-6DC574FCB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BD66-21F7-45F2-BC7E-0FC523DEBEFC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E7BDD-4F2A-9368-7ADC-8FBE0B13D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09311-2B20-D739-1CA9-7F7792C87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CFF6-7383-436A-A7B1-DCC2182F4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97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B51485-99E7-A686-FFF1-1322AB88B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5206C2-F4BE-C34A-8683-94C516547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DE149-3C9C-076E-3419-F7382FA5D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BD66-21F7-45F2-BC7E-0FC523DEBEFC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9594C-0050-E32F-F599-DC59B2D3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51897-E35A-0513-8B89-7C65EEFA6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CFF6-7383-436A-A7B1-DCC2182F4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3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3A8F0-E5B8-DF3E-CFAB-418838AE4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E4E83-5015-65CF-AE01-274CF0876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9BC8F-7678-3758-CF44-A5657090D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BD66-21F7-45F2-BC7E-0FC523DEBEFC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752BC-FB62-8C0B-35B5-6BEC59D4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29A49-ABD3-DD9D-E19E-199BDE8F9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CFF6-7383-436A-A7B1-DCC2182F4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59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99213-7119-ADE1-ED78-541C9EB26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76FC0-EB5F-3B87-DF20-28A02A7F8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FD1DE-7327-FE2A-831D-9F705661F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BD66-21F7-45F2-BC7E-0FC523DEBEFC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16205-2EC2-9EE5-09AF-15B10F35D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8EEBE-6DE8-388A-2E37-F1DF455B6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CFF6-7383-436A-A7B1-DCC2182F4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0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4D44A-045D-22ED-B648-7370A78C9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FF6DC-624C-5387-DD94-58AFF1DF8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6AE9E3-5C73-0617-5C61-2A7412657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F4CB26-13FC-5FD4-7006-F7869975D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BD66-21F7-45F2-BC7E-0FC523DEBEFC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60E4A8-14BA-BE94-E945-E3084B6B1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9A5C42-C9FD-DFAC-DB4B-EC727159C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CFF6-7383-436A-A7B1-DCC2182F4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68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B092B-75C5-9300-DA84-AB23637E1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2CE7AD-E0DD-6652-60DC-9EA482A79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9BB56D-70BC-BE63-E199-61F70B913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A3881C-C664-E369-9A78-E8B52AE9DE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E5AEF1-1231-7013-F18A-BA9974481E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85957E-6F1E-E487-0064-DB0D932B0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BD66-21F7-45F2-BC7E-0FC523DEBEFC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7A636B-E7E6-E96F-6AC5-3D9217BAD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E1099E-471A-42D9-A78A-2AED87D61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CFF6-7383-436A-A7B1-DCC2182F4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88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FB5B2-7CE7-D74E-C6D9-F19DEA5E8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609E0E-2FAC-16E7-6D35-E6F041B42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BD66-21F7-45F2-BC7E-0FC523DEBEFC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F49D07-734D-78E2-EE42-C406A4A77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F90649-3871-2AC7-8416-E0904E5DE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CFF6-7383-436A-A7B1-DCC2182F4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53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D69A33-4D9C-0B55-8056-1B653D344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BD66-21F7-45F2-BC7E-0FC523DEBEFC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AF79F1-965F-9B06-B850-5AC2E880B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8DC23A-0E14-9289-8284-F6F18FF39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CFF6-7383-436A-A7B1-DCC2182F4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4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E84A4-9642-6D29-08F0-A0F3F7468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F7082-DFF7-10C5-BD30-8FA793BE1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043070-8372-0611-277B-16F59C50DF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2ECA5F-1EFE-6E63-7D23-6713BD935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BD66-21F7-45F2-BC7E-0FC523DEBEFC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A397E-A4D9-4692-785A-90DC647A5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4B45E9-7DA6-278F-1D4B-E1210D198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CFF6-7383-436A-A7B1-DCC2182F4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00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55115-7437-2B6D-64B3-737BD0329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4BA577-CA19-F9E7-7AE2-F45D3670D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F85D9F-0539-7A52-5874-8C8DDAB7D2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B81979-4720-4375-3AF7-9144EAF6B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9BD66-21F7-45F2-BC7E-0FC523DEBEFC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48EF6-E667-4DA4-1C85-6E6F30A6B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C57D8A-6CA4-33B1-0AA6-5E5F612AB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7CFF6-7383-436A-A7B1-DCC2182F4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50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E7943D-52B4-3470-E07D-8E551E38A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32D091-D177-8463-C4AE-19724D5BE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538D8-9068-78D1-ED9B-C1B9DFD4E4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9BD66-21F7-45F2-BC7E-0FC523DEBEFC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C2049-BEA6-5AB2-2233-1E790B7397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FE6C6-3A1F-6075-A333-FA025AE5A6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7CFF6-7383-436A-A7B1-DCC2182F4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92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CADBD-F79F-E012-1467-B4816E99F4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/>
              <a:t>Wiresharking</a:t>
            </a:r>
            <a:r>
              <a:rPr lang="en-US" b="1" dirty="0"/>
              <a:t> DNS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91A7AE-9ED6-05FB-C7E9-FFE1B79F02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Rocky K.C. Chang</a:t>
            </a:r>
          </a:p>
          <a:p>
            <a:r>
              <a:rPr lang="en-US" dirty="0"/>
              <a:t>March 1, 2023</a:t>
            </a:r>
          </a:p>
        </p:txBody>
      </p:sp>
    </p:spTree>
    <p:extLst>
      <p:ext uri="{BB962C8B-B14F-4D97-AF65-F5344CB8AC3E}">
        <p14:creationId xmlns:p14="http://schemas.microsoft.com/office/powerpoint/2010/main" val="755711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DDFD4BF-C5B6-E6A9-51E0-EF819CE5D2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383" y="632292"/>
            <a:ext cx="11522191" cy="532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666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5B7E523-1023-C0A6-15C0-833F57145E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555" y="2312972"/>
            <a:ext cx="11660964" cy="1405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981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C1BF1A-F153-7982-D34B-FB7754D97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672" y="1771228"/>
            <a:ext cx="11778047" cy="2435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391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C3549BE-62F6-0863-9DEC-2C751BF00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55" y="2311594"/>
            <a:ext cx="11610290" cy="119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057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</Words>
  <Application>Microsoft Office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Wiresharking DNS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for DNS</dc:title>
  <dc:creator>Rocky Chang</dc:creator>
  <cp:lastModifiedBy>Rocky Chang</cp:lastModifiedBy>
  <cp:revision>7</cp:revision>
  <dcterms:created xsi:type="dcterms:W3CDTF">2023-02-22T03:40:36Z</dcterms:created>
  <dcterms:modified xsi:type="dcterms:W3CDTF">2023-02-28T08:54:38Z</dcterms:modified>
</cp:coreProperties>
</file>